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Relationship Id="rId4" Type="http://schemas.openxmlformats.org/officeDocument/2006/relationships/image" Target="../media/image04.png"/><Relationship Id="rId5" Type="http://schemas.openxmlformats.org/officeDocument/2006/relationships/image" Target="../media/image09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png"/><Relationship Id="rId4" Type="http://schemas.openxmlformats.org/officeDocument/2006/relationships/image" Target="../media/image02.png"/><Relationship Id="rId5" Type="http://schemas.openxmlformats.org/officeDocument/2006/relationships/image" Target="../media/image00.png"/><Relationship Id="rId6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07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255550"/>
            <a:ext cx="8520600" cy="1106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TEAM 02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1518825"/>
            <a:ext cx="8520600" cy="240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D9D9D9"/>
                </a:solidFill>
              </a:rPr>
              <a:t>Lucas Nguyen Thai Vinh (162548Y)</a:t>
            </a: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D9D9D9"/>
                </a:solidFill>
              </a:rPr>
              <a:t>Lim Ziyi Jean (1621514Z)</a:t>
            </a:r>
          </a:p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D9D9D9"/>
                </a:solidFill>
              </a:rPr>
              <a:t>Shishanth Kaliannan(161953P)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D9D9D9"/>
                </a:solidFill>
              </a:rPr>
              <a:t>Gabriel D’Cotta (151593S)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INTO THE CARNIVAL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Game idea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Futuristic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Mini-games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Action-based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Exploration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First/third person’s view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050" y="328075"/>
            <a:ext cx="3566600" cy="277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950" y="2981249"/>
            <a:ext cx="2656274" cy="199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Mini games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Shooting + Treasure hunt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Platform jumping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Driving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Spaceship fighting</a:t>
            </a:r>
          </a:p>
        </p:txBody>
      </p:sp>
      <p:pic>
        <p:nvPicPr>
          <p:cNvPr id="75" name="Shape 75"/>
          <p:cNvPicPr preferRelativeResize="0"/>
          <p:nvPr/>
        </p:nvPicPr>
        <p:blipFill rotWithShape="1">
          <a:blip r:embed="rId3">
            <a:alphaModFix/>
          </a:blip>
          <a:srcRect b="38955" l="31052" r="27545" t="6447"/>
          <a:stretch/>
        </p:blipFill>
        <p:spPr>
          <a:xfrm>
            <a:off x="4550775" y="692175"/>
            <a:ext cx="3647500" cy="270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Shooting + Treasure hunt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24" y="1140424"/>
            <a:ext cx="2046780" cy="1528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0425" y="1140424"/>
            <a:ext cx="1980150" cy="1478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5324" y="1068249"/>
            <a:ext cx="1980150" cy="1481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9249" y="2888074"/>
            <a:ext cx="1931174" cy="1436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/>
        </p:nvSpPr>
        <p:spPr>
          <a:xfrm>
            <a:off x="3671200" y="2862375"/>
            <a:ext cx="3518100" cy="15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D9D9D9"/>
              </a:buClr>
              <a:buChar char="●"/>
            </a:pPr>
            <a:r>
              <a:rPr lang="en-GB">
                <a:solidFill>
                  <a:srgbClr val="D9D9D9"/>
                </a:solidFill>
              </a:rPr>
              <a:t>First-person</a:t>
            </a:r>
          </a:p>
          <a:p>
            <a:pPr indent="-228600" lvl="0" marL="457200">
              <a:spcBef>
                <a:spcPts val="0"/>
              </a:spcBef>
              <a:buClr>
                <a:srgbClr val="D9D9D9"/>
              </a:buClr>
              <a:buChar char="●"/>
            </a:pPr>
            <a:r>
              <a:rPr lang="en-GB">
                <a:solidFill>
                  <a:srgbClr val="D9D9D9"/>
                </a:solidFill>
              </a:rPr>
              <a:t>Game ends only when player dies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Platform jumping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00" y="1017725"/>
            <a:ext cx="2603299" cy="1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574" y="3219497"/>
            <a:ext cx="2054888" cy="15430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0000" y="1277013"/>
            <a:ext cx="2197299" cy="162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4999" y="1075850"/>
            <a:ext cx="2315650" cy="173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Driving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449" y="1066499"/>
            <a:ext cx="2305600" cy="170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251" y="1066499"/>
            <a:ext cx="2280761" cy="170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8250" y="1041862"/>
            <a:ext cx="2356350" cy="175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2448" y="3161500"/>
            <a:ext cx="2474149" cy="18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Spaceships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rgbClr val="D9D9D9"/>
                </a:solidFill>
              </a:rPr>
              <a:t>A game on UFOs</a:t>
            </a:r>
            <a:r>
              <a:rPr lang="en-GB">
                <a:solidFill>
                  <a:srgbClr val="D9D9D9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GB" sz="1400">
                <a:solidFill>
                  <a:srgbClr val="D9D9D9"/>
                </a:solidFill>
              </a:rPr>
              <a:t>Third person defend game.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1876" y="226725"/>
            <a:ext cx="4800425" cy="37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Spaceships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Enemies go in random directions.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If they reach a border (no visual border),</a:t>
            </a:r>
          </a:p>
          <a:p>
            <a:pPr lvl="0">
              <a:spcBef>
                <a:spcPts val="0"/>
              </a:spcBef>
              <a:spcAft>
                <a:spcPts val="700"/>
              </a:spcAft>
              <a:buNone/>
            </a:pPr>
            <a:r>
              <a:rPr lang="en-GB" sz="1400"/>
              <a:t>You lose.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525" y="173100"/>
            <a:ext cx="3858774" cy="30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 rotWithShape="1">
          <a:blip r:embed="rId3">
            <a:alphaModFix/>
          </a:blip>
          <a:srcRect b="35240" l="39575" r="41709" t="40746"/>
          <a:stretch/>
        </p:blipFill>
        <p:spPr>
          <a:xfrm>
            <a:off x="7295175" y="3288200"/>
            <a:ext cx="1666124" cy="168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